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74" r:id="rId13"/>
    <p:sldId id="275" r:id="rId14"/>
    <p:sldId id="263" r:id="rId15"/>
    <p:sldId id="264" r:id="rId16"/>
    <p:sldId id="265" r:id="rId17"/>
    <p:sldId id="276" r:id="rId18"/>
    <p:sldId id="266" r:id="rId19"/>
    <p:sldId id="267" r:id="rId20"/>
    <p:sldId id="277" r:id="rId21"/>
    <p:sldId id="278" r:id="rId22"/>
    <p:sldId id="268" r:id="rId23"/>
    <p:sldId id="269" r:id="rId24"/>
    <p:sldId id="270" r:id="rId25"/>
    <p:sldId id="271" r:id="rId26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28/02/2024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07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4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……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553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987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84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365" y="4648712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013" y="4500048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02173" y="4438191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5664" y="4135159"/>
            <a:ext cx="1308323" cy="97997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33577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79186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2621" y="4566032"/>
            <a:ext cx="1105420" cy="5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6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1125</Words>
  <Application>Microsoft Office PowerPoint</Application>
  <PresentationFormat>Affichage à l'écran (16:10)</PresentationFormat>
  <Paragraphs>150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 traitées par les stagiaires </vt:lpstr>
      <vt:lpstr>Description des étapes du projet traitées par les stagiaires </vt:lpstr>
      <vt:lpstr>Description des étapes du projet traitées par les stagiaires 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86</cp:revision>
  <dcterms:created xsi:type="dcterms:W3CDTF">2016-12-19T13:50:22Z</dcterms:created>
  <dcterms:modified xsi:type="dcterms:W3CDTF">2024-02-28T20:05:01Z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